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89" r:id="rId3"/>
    <p:sldId id="290" r:id="rId4"/>
    <p:sldId id="257" r:id="rId5"/>
    <p:sldId id="271" r:id="rId6"/>
    <p:sldId id="269" r:id="rId7"/>
    <p:sldId id="281" r:id="rId8"/>
    <p:sldId id="291" r:id="rId9"/>
    <p:sldId id="293" r:id="rId10"/>
    <p:sldId id="292" r:id="rId11"/>
    <p:sldId id="294" r:id="rId12"/>
    <p:sldId id="295" r:id="rId13"/>
    <p:sldId id="286" r:id="rId14"/>
    <p:sldId id="268" r:id="rId15"/>
    <p:sldId id="296" r:id="rId16"/>
    <p:sldId id="297" r:id="rId17"/>
    <p:sldId id="265" r:id="rId18"/>
    <p:sldId id="267" r:id="rId19"/>
    <p:sldId id="284" r:id="rId20"/>
    <p:sldId id="285" r:id="rId21"/>
    <p:sldId id="287" r:id="rId2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73FACD-74BD-483A-A42E-2884BDCF2954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B104D-DB5F-4C0D-9BDC-88477B9C3F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7628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89D1-0BDB-427F-938F-3240FB71A93D}" type="datetime1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3F70-99B8-4EE0-AD3D-77ED312761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4361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2D63-D3C1-4813-86B0-E371E4D8ACB0}" type="datetime1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3F70-99B8-4EE0-AD3D-77ED312761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225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ED91E-6EBB-49BC-841D-879803039096}" type="datetime1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3F70-99B8-4EE0-AD3D-77ED312761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4842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C8C26-B413-41F6-9724-854078160254}" type="datetime1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3F70-99B8-4EE0-AD3D-77ED312761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379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56E49-5C2F-4885-A179-E2C08D260771}" type="datetime1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3F70-99B8-4EE0-AD3D-77ED312761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8755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CD48-AD4D-4DC0-A764-1104D65001D2}" type="datetime1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3F70-99B8-4EE0-AD3D-77ED312761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4322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0CE16-27EF-43BB-8B09-5D2F12411AD6}" type="datetime1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3F70-99B8-4EE0-AD3D-77ED312761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8450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49F01-7723-473E-9768-072F60817CE2}" type="datetime1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3F70-99B8-4EE0-AD3D-77ED312761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8624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153D9-EFC9-4873-A138-4C93AC4F7498}" type="datetime1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3F70-99B8-4EE0-AD3D-77ED312761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0263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CD476-F729-46B2-8A9B-771A23B2B707}" type="datetime1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3F70-99B8-4EE0-AD3D-77ED312761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0116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0105-E213-4CDF-868D-A61CE7F36A06}" type="datetime1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3F70-99B8-4EE0-AD3D-77ED312761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5665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1F60D-E02F-4C71-AA05-78382A90E0A2}" type="datetime1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53F70-99B8-4EE0-AD3D-77ED312761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284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sz="4000" dirty="0" smtClean="0"/>
              <a:t>基要信仰真理系列之</a:t>
            </a:r>
            <a:r>
              <a:rPr lang="en-US" altLang="zh-CN" sz="4000" dirty="0" smtClean="0"/>
              <a:t/>
            </a:r>
            <a:br>
              <a:rPr lang="en-US" altLang="zh-CN" sz="4000" dirty="0" smtClean="0"/>
            </a:br>
            <a:r>
              <a:rPr lang="zh-CN" altLang="en-US" sz="4000" b="1" dirty="0" smtClean="0"/>
              <a:t>祷告</a:t>
            </a:r>
            <a:endParaRPr lang="zh-CN" altLang="en-US" sz="4000" b="1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zh-CN" dirty="0" smtClean="0"/>
          </a:p>
          <a:p>
            <a:endParaRPr lang="en-US" altLang="zh-CN" dirty="0"/>
          </a:p>
          <a:p>
            <a:r>
              <a:rPr lang="en-US" altLang="zh-CN" dirty="0" smtClean="0"/>
              <a:t>2026-8-2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3F70-99B8-4EE0-AD3D-77ED31276148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5778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731520"/>
            <a:ext cx="10515600" cy="54454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dirty="0" smtClean="0"/>
              <a:t>重点理解：太</a:t>
            </a:r>
            <a:r>
              <a:rPr lang="en-US" altLang="zh-CN" dirty="0" smtClean="0"/>
              <a:t>6</a:t>
            </a:r>
            <a:r>
              <a:rPr lang="zh-CN" altLang="en-US" dirty="0" smtClean="0"/>
              <a:t>：</a:t>
            </a:r>
            <a:r>
              <a:rPr lang="en-US" altLang="zh-CN" dirty="0" smtClean="0"/>
              <a:t>5-8</a:t>
            </a:r>
          </a:p>
          <a:p>
            <a:pPr marL="0" indent="0">
              <a:buNone/>
            </a:pPr>
            <a:r>
              <a:rPr lang="zh-CN" altLang="en-US" dirty="0" smtClean="0"/>
              <a:t>其中提到了两种人的不正确的祷告情况以及对他们的纠正：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 smtClean="0"/>
              <a:t>第一种人：犹太人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 smtClean="0"/>
              <a:t>不正确的祷告方式：假冒为善的祷告，</a:t>
            </a:r>
            <a:r>
              <a:rPr lang="zh-CN" altLang="en-US" dirty="0">
                <a:solidFill>
                  <a:srgbClr val="FF0000"/>
                </a:solidFill>
              </a:rPr>
              <a:t>爱站在会堂里和十字路口上祷告，故意叫人看见</a:t>
            </a:r>
            <a:r>
              <a:rPr lang="zh-CN" altLang="en-US" dirty="0"/>
              <a:t>。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 smtClean="0"/>
              <a:t>纠正：祷告是个人性的，单单面向天父，不涉及其他人。</a:t>
            </a:r>
            <a:endParaRPr lang="en-US" altLang="zh-CN" dirty="0" smtClean="0"/>
          </a:p>
          <a:p>
            <a:pPr marL="0" indent="0">
              <a:buNone/>
            </a:pPr>
            <a:endParaRPr lang="en-US" altLang="zh-CN" dirty="0" smtClean="0"/>
          </a:p>
          <a:p>
            <a:pPr marL="0" indent="0">
              <a:buNone/>
            </a:pPr>
            <a:r>
              <a:rPr lang="zh-CN" altLang="en-US" b="1" u="sng" dirty="0" smtClean="0"/>
              <a:t>结论：祷告不是表演，不是给其他人看的，是单纯面向天父的，与其他人无关。</a:t>
            </a:r>
            <a:endParaRPr lang="en-US" altLang="zh-CN" b="1" u="sng" dirty="0" smtClean="0"/>
          </a:p>
          <a:p>
            <a:pPr marL="0" indent="0">
              <a:buNone/>
            </a:pP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3F70-99B8-4EE0-AD3D-77ED31276148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8115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946673"/>
            <a:ext cx="10515600" cy="52302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dirty="0" smtClean="0"/>
              <a:t>第二种人：外邦人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/>
              <a:t>不正确的祷告方式</a:t>
            </a:r>
            <a:r>
              <a:rPr lang="zh-CN" altLang="en-US" dirty="0" smtClean="0"/>
              <a:t>：</a:t>
            </a:r>
            <a:r>
              <a:rPr lang="zh-CN" altLang="en-US" dirty="0">
                <a:solidFill>
                  <a:srgbClr val="FF0000"/>
                </a:solidFill>
              </a:rPr>
              <a:t>用许多重复话</a:t>
            </a:r>
            <a:r>
              <a:rPr lang="zh-CN" altLang="en-US" dirty="0" smtClean="0">
                <a:solidFill>
                  <a:srgbClr val="FF0000"/>
                </a:solidFill>
              </a:rPr>
              <a:t>，以为</a:t>
            </a:r>
            <a:r>
              <a:rPr lang="zh-CN" altLang="en-US" dirty="0">
                <a:solidFill>
                  <a:srgbClr val="FF0000"/>
                </a:solidFill>
              </a:rPr>
              <a:t>话多了必蒙垂听</a:t>
            </a:r>
            <a:r>
              <a:rPr lang="zh-CN" altLang="en-US" dirty="0" smtClean="0"/>
              <a:t>。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纠正</a:t>
            </a:r>
            <a:r>
              <a:rPr lang="zh-CN" altLang="en-US" dirty="0" smtClean="0"/>
              <a:t>：未祈求以先，</a:t>
            </a:r>
            <a:r>
              <a:rPr lang="zh-CN" altLang="en-US" dirty="0"/>
              <a:t>所需用的</a:t>
            </a:r>
            <a:r>
              <a:rPr lang="zh-CN" altLang="en-US" dirty="0" smtClean="0"/>
              <a:t>，</a:t>
            </a:r>
            <a:r>
              <a:rPr lang="zh-CN" altLang="en-US" dirty="0"/>
              <a:t>天</a:t>
            </a:r>
            <a:r>
              <a:rPr lang="zh-CN" altLang="en-US" dirty="0" smtClean="0"/>
              <a:t>父</a:t>
            </a:r>
            <a:r>
              <a:rPr lang="zh-CN" altLang="en-US" dirty="0"/>
              <a:t>早已知道</a:t>
            </a:r>
            <a:r>
              <a:rPr lang="zh-CN" altLang="en-US" dirty="0" smtClean="0"/>
              <a:t>。主祷文范例。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b="1" u="sng" dirty="0"/>
              <a:t>结论</a:t>
            </a:r>
            <a:r>
              <a:rPr lang="zh-CN" altLang="en-US" b="1" u="sng" dirty="0" smtClean="0"/>
              <a:t>：祷告不是用咒语式的机械式重复操控上帝，不是凭私欲漫无目的和方向的堆砌语言。需要基于对神的认识，明白什么是我们真正需要求的，是神喜欢我们向祂求的。</a:t>
            </a:r>
            <a:endParaRPr lang="en-US" altLang="zh-CN" b="1" u="sng" dirty="0" smtClean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关于主祷文部分，就不详细讲解了。</a:t>
            </a:r>
            <a:endParaRPr lang="en-US" altLang="zh-CN" dirty="0"/>
          </a:p>
          <a:p>
            <a:pPr marL="0" indent="0">
              <a:buNone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3F70-99B8-4EE0-AD3D-77ED31276148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7628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26372"/>
            <a:ext cx="10515600" cy="4950591"/>
          </a:xfrm>
        </p:spPr>
        <p:txBody>
          <a:bodyPr/>
          <a:lstStyle/>
          <a:p>
            <a:pPr marL="0" indent="0">
              <a:buNone/>
            </a:pPr>
            <a:r>
              <a:rPr lang="zh-CN" altLang="en-US" dirty="0" smtClean="0"/>
              <a:t>综上所述：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b="1" dirty="0" smtClean="0"/>
              <a:t>祷告的心态和动机：</a:t>
            </a:r>
            <a:endParaRPr lang="en-US" altLang="zh-CN" b="1" dirty="0" smtClean="0"/>
          </a:p>
          <a:p>
            <a:pPr marL="0" indent="0">
              <a:buNone/>
            </a:pPr>
            <a:r>
              <a:rPr lang="en-US" altLang="zh-CN" b="1" dirty="0" smtClean="0"/>
              <a:t>1</a:t>
            </a:r>
            <a:r>
              <a:rPr lang="zh-CN" altLang="en-US" b="1" dirty="0" smtClean="0"/>
              <a:t>，祷告的对像只有一位，祷告者</a:t>
            </a:r>
            <a:r>
              <a:rPr lang="zh-CN" altLang="en-US" b="1" dirty="0"/>
              <a:t>的心是单单面向神的，</a:t>
            </a:r>
            <a:r>
              <a:rPr lang="zh-CN" altLang="en-US" b="1" dirty="0" smtClean="0"/>
              <a:t>不是给其他人表演的，要用心灵和诚实向神祷告。</a:t>
            </a:r>
            <a:endParaRPr lang="en-US" altLang="zh-CN" b="1" dirty="0" smtClean="0"/>
          </a:p>
          <a:p>
            <a:pPr marL="0" indent="0">
              <a:buNone/>
            </a:pPr>
            <a:endParaRPr lang="en-US" altLang="zh-CN" b="1" dirty="0" smtClean="0"/>
          </a:p>
          <a:p>
            <a:pPr marL="0" indent="0">
              <a:buNone/>
            </a:pPr>
            <a:r>
              <a:rPr lang="en-US" altLang="zh-CN" b="1" dirty="0" smtClean="0"/>
              <a:t>2</a:t>
            </a:r>
            <a:r>
              <a:rPr lang="zh-CN" altLang="en-US" b="1" dirty="0" smtClean="0"/>
              <a:t>，既然是</a:t>
            </a:r>
            <a:r>
              <a:rPr lang="zh-CN" altLang="en-US" b="1" dirty="0"/>
              <a:t>人向上与</a:t>
            </a:r>
            <a:r>
              <a:rPr lang="zh-CN" altLang="en-US" b="1" dirty="0" smtClean="0"/>
              <a:t>神沟通</a:t>
            </a:r>
            <a:r>
              <a:rPr lang="zh-CN" altLang="en-US" b="1" dirty="0"/>
              <a:t>，目的是加强关系，所以不能是单方面的需求输出，不顾另一方的感受和反馈，所以，祷告也需要摸着神的心意，向</a:t>
            </a:r>
            <a:r>
              <a:rPr lang="zh-CN" altLang="en-US" b="1" dirty="0" smtClean="0"/>
              <a:t>神靠近，不是要按自己的私欲操纵神，将神当作“阿拉丁神灯”。</a:t>
            </a:r>
            <a:endParaRPr lang="en-US" altLang="zh-CN" b="1" dirty="0"/>
          </a:p>
          <a:p>
            <a:pPr marL="0" indent="0">
              <a:buNone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3F70-99B8-4EE0-AD3D-77ED31276148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2099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/>
              <a:t>2</a:t>
            </a:r>
            <a:r>
              <a:rPr lang="en-US" altLang="zh-CN" sz="3200" dirty="0" smtClean="0"/>
              <a:t>.2</a:t>
            </a:r>
            <a:r>
              <a:rPr lang="zh-CN" altLang="en-US" sz="3200" dirty="0" smtClean="0"/>
              <a:t>祷告的内容：</a:t>
            </a:r>
            <a:endParaRPr lang="zh-CN" altLang="en-US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dirty="0" smtClean="0"/>
              <a:t>祷告内容一般包括以下几个方面：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A.</a:t>
            </a:r>
            <a:r>
              <a:rPr lang="zh-CN" altLang="en-US" dirty="0" smtClean="0"/>
              <a:t>祈求：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a.</a:t>
            </a:r>
            <a:r>
              <a:rPr lang="zh-CN" altLang="en-US" dirty="0" smtClean="0"/>
              <a:t>为自己求：自己与神之间的关系。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b.</a:t>
            </a:r>
            <a:r>
              <a:rPr lang="zh-CN" altLang="en-US" dirty="0" smtClean="0"/>
              <a:t>为他人求（代祷）：自己与他人之间的关系，我们的爱心如何。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B.</a:t>
            </a:r>
            <a:r>
              <a:rPr lang="zh-CN" altLang="en-US" dirty="0" smtClean="0"/>
              <a:t>感谢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C.</a:t>
            </a:r>
            <a:r>
              <a:rPr lang="zh-CN" altLang="en-US" dirty="0" smtClean="0"/>
              <a:t>赞美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D.</a:t>
            </a:r>
            <a:r>
              <a:rPr lang="zh-CN" altLang="en-US" dirty="0" smtClean="0"/>
              <a:t>悔罪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3F70-99B8-4EE0-AD3D-77ED31276148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3733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77732" y="817581"/>
            <a:ext cx="10951284" cy="5359382"/>
          </a:xfrm>
        </p:spPr>
        <p:txBody>
          <a:bodyPr>
            <a:normAutofit fontScale="92500" lnSpcReduction="10000"/>
          </a:bodyPr>
          <a:lstStyle/>
          <a:p>
            <a:r>
              <a:rPr lang="zh-CN" altLang="zh-CN" dirty="0"/>
              <a:t>关于祷告的话语，按照自己真实的想法，向神说出来就可以</a:t>
            </a:r>
            <a:r>
              <a:rPr lang="zh-CN" altLang="zh-CN" dirty="0" smtClean="0"/>
              <a:t>。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 smtClean="0"/>
              <a:t>祷告不需要华丽修辞，不是表演；祷告的内容</a:t>
            </a:r>
            <a:r>
              <a:rPr lang="zh-CN" altLang="en-US" dirty="0"/>
              <a:t>可长可</a:t>
            </a:r>
            <a:r>
              <a:rPr lang="zh-CN" altLang="en-US" dirty="0" smtClean="0"/>
              <a:t>短，需要的是真情实感。因为神知道我们的内心真实情况，没有什么是可以向神隐藏的。</a:t>
            </a:r>
            <a:endParaRPr lang="en-US" altLang="zh-CN" dirty="0"/>
          </a:p>
          <a:p>
            <a:pPr marL="0" indent="0">
              <a:buNone/>
            </a:pP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 smtClean="0"/>
              <a:t>圣经中比较短的祷告：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 smtClean="0"/>
              <a:t>太</a:t>
            </a:r>
            <a:r>
              <a:rPr lang="en-US" altLang="zh-CN" dirty="0" smtClean="0"/>
              <a:t>14</a:t>
            </a:r>
            <a:r>
              <a:rPr lang="zh-CN" altLang="en-US" dirty="0" smtClean="0"/>
              <a:t>：</a:t>
            </a:r>
            <a:r>
              <a:rPr lang="en-US" altLang="zh-CN" dirty="0" smtClean="0"/>
              <a:t>30</a:t>
            </a:r>
            <a:r>
              <a:rPr lang="zh-CN" altLang="en-US" dirty="0" smtClean="0"/>
              <a:t>只因见风甚大，就害怕，将要沉下去，便喊着说：“主啊，救我！”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 smtClean="0"/>
              <a:t>圣经中比较长的祷告：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 smtClean="0"/>
              <a:t>王上</a:t>
            </a:r>
            <a:r>
              <a:rPr lang="en-US" altLang="zh-CN" dirty="0" smtClean="0"/>
              <a:t>8</a:t>
            </a:r>
            <a:r>
              <a:rPr lang="zh-CN" altLang="en-US" dirty="0" smtClean="0"/>
              <a:t>：</a:t>
            </a:r>
            <a:r>
              <a:rPr lang="en-US" altLang="zh-CN" dirty="0" smtClean="0"/>
              <a:t>22-53</a:t>
            </a:r>
            <a:r>
              <a:rPr lang="zh-CN" altLang="en-US" dirty="0" smtClean="0"/>
              <a:t>所罗门王献圣殿时的祷告。</a:t>
            </a:r>
            <a:endParaRPr lang="en-US" altLang="zh-CN" dirty="0" smtClean="0"/>
          </a:p>
          <a:p>
            <a:pPr marL="0" indent="0">
              <a:buNone/>
            </a:pPr>
            <a:endParaRPr lang="en-US" altLang="zh-CN" dirty="0" smtClean="0"/>
          </a:p>
          <a:p>
            <a:r>
              <a:rPr lang="zh-CN" altLang="zh-CN" dirty="0" smtClean="0"/>
              <a:t>如果不知道</a:t>
            </a:r>
            <a:r>
              <a:rPr lang="zh-CN" altLang="en-US" dirty="0" smtClean="0"/>
              <a:t>祷告的内容和方向</a:t>
            </a:r>
            <a:r>
              <a:rPr lang="zh-CN" altLang="zh-CN" dirty="0" smtClean="0"/>
              <a:t>，</a:t>
            </a:r>
            <a:r>
              <a:rPr lang="zh-CN" altLang="zh-CN" dirty="0"/>
              <a:t>可以多读诗篇</a:t>
            </a:r>
            <a:r>
              <a:rPr lang="zh-CN" altLang="zh-CN" dirty="0" smtClean="0"/>
              <a:t>。</a:t>
            </a:r>
            <a:endParaRPr lang="en-US" altLang="zh-CN" dirty="0" smtClean="0"/>
          </a:p>
          <a:p>
            <a:r>
              <a:rPr lang="zh-CN" altLang="en-US" dirty="0" smtClean="0"/>
              <a:t>回忆一下之前学习的关于诗篇的五种会体裁及解经重点：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b="1" dirty="0" smtClean="0"/>
              <a:t>哀中求，感中献，赞中仰，智中选，王中望</a:t>
            </a:r>
            <a:endParaRPr lang="en-US" altLang="zh-CN" b="1" dirty="0"/>
          </a:p>
          <a:p>
            <a:pPr marL="0" indent="0">
              <a:buNone/>
            </a:pPr>
            <a:endParaRPr lang="zh-CN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3F70-99B8-4EE0-AD3D-77ED31276148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6777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580914"/>
            <a:ext cx="10515600" cy="62770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dirty="0" smtClean="0"/>
              <a:t>如果实在不知道如何祷告，也没有关系，有一个好消息：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 smtClean="0"/>
              <a:t>和</a:t>
            </a:r>
            <a:r>
              <a:rPr lang="zh-CN" altLang="en-US" dirty="0"/>
              <a:t>合</a:t>
            </a:r>
            <a:r>
              <a:rPr lang="zh-CN" altLang="en-US" dirty="0" smtClean="0"/>
              <a:t>本：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【</a:t>
            </a:r>
            <a:r>
              <a:rPr lang="zh-CN" altLang="en-US" dirty="0"/>
              <a:t>罗</a:t>
            </a:r>
            <a:r>
              <a:rPr lang="en-US" altLang="zh-CN" dirty="0"/>
              <a:t>8:26】</a:t>
            </a:r>
            <a:r>
              <a:rPr lang="zh-CN" altLang="en-US" dirty="0"/>
              <a:t>况且，我们的软弱有圣灵帮助，我们本不晓得当怎样祷告，只是</a:t>
            </a:r>
            <a:r>
              <a:rPr lang="zh-CN" altLang="en-US" dirty="0">
                <a:solidFill>
                  <a:srgbClr val="00B0F0"/>
                </a:solidFill>
              </a:rPr>
              <a:t>圣灵亲自用说不出来的叹息替我们祷告</a:t>
            </a:r>
            <a:r>
              <a:rPr lang="zh-CN" altLang="en-US" dirty="0"/>
              <a:t>。</a:t>
            </a:r>
          </a:p>
          <a:p>
            <a:pPr marL="0" indent="0">
              <a:buNone/>
            </a:pPr>
            <a:r>
              <a:rPr lang="en-US" altLang="zh-CN" dirty="0"/>
              <a:t>【</a:t>
            </a:r>
            <a:r>
              <a:rPr lang="zh-CN" altLang="en-US" dirty="0"/>
              <a:t>罗</a:t>
            </a:r>
            <a:r>
              <a:rPr lang="en-US" altLang="zh-CN" dirty="0"/>
              <a:t>8:27】</a:t>
            </a:r>
            <a:r>
              <a:rPr lang="zh-CN" altLang="en-US" dirty="0">
                <a:solidFill>
                  <a:srgbClr val="00B0F0"/>
                </a:solidFill>
              </a:rPr>
              <a:t>鉴察人心的，晓得圣灵的意思，因为圣灵照着　神的旨意替圣徒祈求</a:t>
            </a:r>
            <a:r>
              <a:rPr lang="zh-CN" altLang="en-US" dirty="0" smtClean="0">
                <a:solidFill>
                  <a:srgbClr val="00B0F0"/>
                </a:solidFill>
              </a:rPr>
              <a:t>。</a:t>
            </a:r>
            <a:endParaRPr lang="en-US" altLang="zh-CN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US" altLang="zh-CN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zh-CN" altLang="en-US" dirty="0" smtClean="0"/>
              <a:t>和修本：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/>
              <a:t>【</a:t>
            </a:r>
            <a:r>
              <a:rPr lang="zh-CN" altLang="en-US" dirty="0"/>
              <a:t>罗</a:t>
            </a:r>
            <a:r>
              <a:rPr lang="en-US" altLang="zh-CN" dirty="0"/>
              <a:t>8:26】</a:t>
            </a:r>
            <a:r>
              <a:rPr lang="zh-CN" altLang="en-US" dirty="0"/>
              <a:t>同样，我们的软弱有圣灵帮助。我们本不知道当怎样祷告，但是</a:t>
            </a:r>
            <a:r>
              <a:rPr lang="zh-CN" altLang="en-US" dirty="0">
                <a:solidFill>
                  <a:srgbClr val="00B0F0"/>
                </a:solidFill>
              </a:rPr>
              <a:t>圣灵亲自用无可言喻的叹息替我们祈求</a:t>
            </a:r>
            <a:r>
              <a:rPr lang="zh-CN" altLang="en-US" dirty="0"/>
              <a:t>。</a:t>
            </a:r>
          </a:p>
          <a:p>
            <a:pPr marL="0" indent="0">
              <a:buNone/>
            </a:pPr>
            <a:r>
              <a:rPr lang="en-US" altLang="zh-CN" dirty="0"/>
              <a:t>【</a:t>
            </a:r>
            <a:r>
              <a:rPr lang="zh-CN" altLang="en-US" dirty="0"/>
              <a:t>罗</a:t>
            </a:r>
            <a:r>
              <a:rPr lang="en-US" altLang="zh-CN" dirty="0"/>
              <a:t>8:27】</a:t>
            </a:r>
            <a:r>
              <a:rPr lang="zh-CN" altLang="en-US" dirty="0">
                <a:solidFill>
                  <a:srgbClr val="00B0F0"/>
                </a:solidFill>
              </a:rPr>
              <a:t>那鉴察人心的知道圣灵所体贴的，因为圣灵照着　神的旨意替圣徒祈求</a:t>
            </a:r>
            <a:r>
              <a:rPr lang="zh-CN" altLang="en-US" dirty="0" smtClean="0">
                <a:solidFill>
                  <a:srgbClr val="00B0F0"/>
                </a:solidFill>
              </a:rPr>
              <a:t>。</a:t>
            </a:r>
            <a:endParaRPr lang="en-US" altLang="zh-CN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3F70-99B8-4EE0-AD3D-77ED31276148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59654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753035"/>
            <a:ext cx="10515600" cy="54239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CN" altLang="en-US" dirty="0"/>
              <a:t>如果看这段经文的下文，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【</a:t>
            </a:r>
            <a:r>
              <a:rPr lang="zh-CN" altLang="en-US" dirty="0"/>
              <a:t>罗</a:t>
            </a:r>
            <a:r>
              <a:rPr lang="en-US" altLang="zh-CN" dirty="0"/>
              <a:t>8:28】</a:t>
            </a:r>
            <a:r>
              <a:rPr lang="zh-CN" altLang="en-US" dirty="0"/>
              <a:t>我们知道，万事都互相效力，叫爱　神的人得益处，就是按他旨意被召的人。</a:t>
            </a:r>
          </a:p>
          <a:p>
            <a:pPr marL="0" indent="0">
              <a:buNone/>
            </a:pPr>
            <a:r>
              <a:rPr lang="en-US" altLang="zh-CN" dirty="0"/>
              <a:t>【</a:t>
            </a:r>
            <a:r>
              <a:rPr lang="zh-CN" altLang="en-US" dirty="0"/>
              <a:t>罗</a:t>
            </a:r>
            <a:r>
              <a:rPr lang="en-US" altLang="zh-CN" dirty="0"/>
              <a:t>8:29】</a:t>
            </a:r>
            <a:r>
              <a:rPr lang="zh-CN" altLang="en-US" dirty="0"/>
              <a:t>因为他所预知的人，他也预定他们效法他儿子的榜样，使他儿子在许多弟兄中作长子。</a:t>
            </a:r>
          </a:p>
          <a:p>
            <a:pPr marL="0" indent="0">
              <a:buNone/>
            </a:pPr>
            <a:r>
              <a:rPr lang="en-US" altLang="zh-CN" dirty="0"/>
              <a:t>【</a:t>
            </a:r>
            <a:r>
              <a:rPr lang="zh-CN" altLang="en-US" dirty="0"/>
              <a:t>罗</a:t>
            </a:r>
            <a:r>
              <a:rPr lang="en-US" altLang="zh-CN" dirty="0"/>
              <a:t>8:30】</a:t>
            </a:r>
            <a:r>
              <a:rPr lang="zh-CN" altLang="en-US" dirty="0"/>
              <a:t>他所预定的人，他又召他们来；所召来的人，他又称他们为义；所称为义的人，他又叫他们得荣耀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zh-CN" altLang="en-US" dirty="0" smtClean="0"/>
              <a:t>可以看到：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 smtClean="0">
                <a:solidFill>
                  <a:srgbClr val="7030A0"/>
                </a:solidFill>
              </a:rPr>
              <a:t>圣灵代祷，也就是我们祷告的最终目的是为了神的旨意成就在我们身上：效法基督，称义，得荣耀。</a:t>
            </a:r>
            <a:endParaRPr lang="en-US" altLang="zh-CN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altLang="zh-CN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zh-CN" altLang="en-US" dirty="0" smtClean="0">
                <a:solidFill>
                  <a:srgbClr val="7030A0"/>
                </a:solidFill>
              </a:rPr>
              <a:t>神的旨意是必要成就的，不会失败。</a:t>
            </a:r>
            <a:endParaRPr lang="en-US" altLang="zh-CN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3F70-99B8-4EE0-AD3D-77ED31276148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9392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23191"/>
            <a:ext cx="10515600" cy="48537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altLang="zh-CN" dirty="0" smtClean="0"/>
          </a:p>
          <a:p>
            <a:r>
              <a:rPr lang="zh-CN" altLang="zh-CN" dirty="0" smtClean="0"/>
              <a:t>可</a:t>
            </a:r>
            <a:r>
              <a:rPr lang="en-US" altLang="zh-CN" dirty="0"/>
              <a:t>11</a:t>
            </a:r>
            <a:r>
              <a:rPr lang="zh-CN" altLang="zh-CN" dirty="0"/>
              <a:t>：</a:t>
            </a:r>
            <a:r>
              <a:rPr lang="en-US" altLang="zh-CN" dirty="0"/>
              <a:t>24</a:t>
            </a:r>
            <a:r>
              <a:rPr lang="zh-CN" altLang="zh-CN" dirty="0"/>
              <a:t>所以我告诉你们：凡你们祷告祈求的，无论是什么，只要信是得着的，就必得着</a:t>
            </a:r>
            <a:r>
              <a:rPr lang="zh-CN" altLang="zh-CN" dirty="0" smtClean="0"/>
              <a:t>。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zh-CN" dirty="0" smtClean="0"/>
              <a:t>我们</a:t>
            </a:r>
            <a:r>
              <a:rPr lang="zh-CN" altLang="zh-CN" dirty="0"/>
              <a:t>应当对上帝的一切属性都怀有信心。这意味着我们</a:t>
            </a:r>
            <a:r>
              <a:rPr lang="zh-CN" altLang="zh-CN" dirty="0" smtClean="0"/>
              <a:t>必须</a:t>
            </a:r>
            <a:r>
              <a:rPr lang="zh-CN" altLang="en-US" dirty="0" smtClean="0"/>
              <a:t>向</a:t>
            </a:r>
            <a:r>
              <a:rPr lang="zh-CN" altLang="zh-CN" dirty="0" smtClean="0"/>
              <a:t>耶稣，</a:t>
            </a:r>
            <a:r>
              <a:rPr lang="zh-CN" altLang="zh-CN" dirty="0"/>
              <a:t>操练信靠神的爱的智慧和爱的能力</a:t>
            </a:r>
            <a:r>
              <a:rPr lang="zh-CN" altLang="zh-CN" dirty="0" smtClean="0"/>
              <a:t>。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zh-CN" dirty="0" smtClean="0"/>
              <a:t>也就是说</a:t>
            </a:r>
            <a:r>
              <a:rPr lang="zh-CN" altLang="zh-CN" dirty="0"/>
              <a:t>，如果我拒绝相信上帝会拒绝我，这本身就是对他的智慧可能比我更伟大的信任的缺失。所谓</a:t>
            </a:r>
            <a:r>
              <a:rPr lang="en-US" altLang="zh-CN" dirty="0"/>
              <a:t>‘</a:t>
            </a:r>
            <a:r>
              <a:rPr lang="zh-CN" altLang="zh-CN" dirty="0"/>
              <a:t>完全确定</a:t>
            </a:r>
            <a:r>
              <a:rPr lang="en-US" altLang="zh-CN" dirty="0"/>
              <a:t>’</a:t>
            </a:r>
            <a:r>
              <a:rPr lang="zh-CN" altLang="zh-CN" dirty="0"/>
              <a:t>自己会得到完全符合自己所求的一切，实际上是对上帝缺乏深刻的信任</a:t>
            </a:r>
            <a:r>
              <a:rPr lang="zh-CN" altLang="zh-CN" dirty="0" smtClean="0"/>
              <a:t>。</a:t>
            </a:r>
            <a:endParaRPr lang="en-US" altLang="zh-CN" dirty="0" smtClean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zh-CN" altLang="zh-CN" dirty="0"/>
              <a:t>相信神爱我们，神的全智全善全能。</a:t>
            </a:r>
            <a:r>
              <a:rPr lang="zh-CN" altLang="en-US" dirty="0"/>
              <a:t>神会将</a:t>
            </a:r>
            <a:r>
              <a:rPr lang="zh-CN" altLang="en-US" b="1" dirty="0"/>
              <a:t>最好的</a:t>
            </a:r>
            <a:r>
              <a:rPr lang="zh-CN" altLang="en-US" dirty="0"/>
              <a:t>给我们，并且是在</a:t>
            </a:r>
            <a:r>
              <a:rPr lang="zh-CN" altLang="en-US" b="1" dirty="0"/>
              <a:t>最适合的时间</a:t>
            </a:r>
            <a:r>
              <a:rPr lang="zh-CN" altLang="en-US" dirty="0"/>
              <a:t>，以</a:t>
            </a:r>
            <a:r>
              <a:rPr lang="zh-CN" altLang="en-US" b="1" dirty="0"/>
              <a:t>最适合的方式</a:t>
            </a:r>
            <a:r>
              <a:rPr lang="zh-CN" altLang="en-US" dirty="0" smtClean="0"/>
              <a:t>。</a:t>
            </a:r>
            <a:endParaRPr lang="zh-CN" altLang="zh-CN" dirty="0"/>
          </a:p>
          <a:p>
            <a:endParaRPr lang="zh-CN" altLang="en-US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3F70-99B8-4EE0-AD3D-77ED31276148}" type="slidenum">
              <a:rPr lang="zh-CN" altLang="en-US" smtClean="0"/>
              <a:t>17</a:t>
            </a:fld>
            <a:endParaRPr lang="zh-CN" altLang="en-US"/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5186"/>
          </a:xfrm>
        </p:spPr>
        <p:txBody>
          <a:bodyPr>
            <a:normAutofit/>
          </a:bodyPr>
          <a:lstStyle/>
          <a:p>
            <a:r>
              <a:rPr lang="en-US" altLang="zh-CN" sz="3200" dirty="0"/>
              <a:t>2.3</a:t>
            </a:r>
            <a:r>
              <a:rPr lang="zh-CN" altLang="en-US" sz="3200" dirty="0"/>
              <a:t>祷告与信心：</a:t>
            </a:r>
            <a:endParaRPr lang="en-US" altLang="zh-CN" sz="3200" dirty="0"/>
          </a:p>
        </p:txBody>
      </p:sp>
    </p:spTree>
    <p:extLst>
      <p:ext uri="{BB962C8B-B14F-4D97-AF65-F5344CB8AC3E}">
        <p14:creationId xmlns:p14="http://schemas.microsoft.com/office/powerpoint/2010/main" val="26872331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5186"/>
          </a:xfrm>
        </p:spPr>
        <p:txBody>
          <a:bodyPr>
            <a:normAutofit/>
          </a:bodyPr>
          <a:lstStyle/>
          <a:p>
            <a:pPr lvl="0"/>
            <a:r>
              <a:rPr lang="en-US" altLang="zh-CN" sz="3200" dirty="0" smtClean="0"/>
              <a:t>2.4</a:t>
            </a:r>
            <a:r>
              <a:rPr lang="zh-CN" altLang="en-US" sz="3200" dirty="0" smtClean="0"/>
              <a:t>祷告与神的主权</a:t>
            </a:r>
            <a:r>
              <a:rPr lang="zh-CN" altLang="zh-CN" sz="3200" dirty="0" smtClean="0"/>
              <a:t>：</a:t>
            </a:r>
            <a:endParaRPr lang="zh-CN" altLang="zh-CN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495313"/>
            <a:ext cx="10515600" cy="46816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dirty="0" smtClean="0"/>
              <a:t>神不会违背祂自己：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zh-CN" dirty="0" smtClean="0"/>
              <a:t>神</a:t>
            </a:r>
            <a:r>
              <a:rPr lang="zh-CN" altLang="zh-CN" dirty="0"/>
              <a:t>的属性：神的信实，慈爱，圣洁，公义。</a:t>
            </a:r>
          </a:p>
          <a:p>
            <a:pPr marL="0" indent="0">
              <a:buNone/>
            </a:pPr>
            <a:r>
              <a:rPr lang="zh-CN" altLang="zh-CN" dirty="0"/>
              <a:t>明显违背神的话语和神的属性的祷告，神不会成就的</a:t>
            </a:r>
            <a:r>
              <a:rPr lang="zh-CN" altLang="zh-CN" dirty="0" smtClean="0"/>
              <a:t>。</a:t>
            </a:r>
            <a:endParaRPr lang="en-US" altLang="zh-CN" dirty="0" smtClean="0"/>
          </a:p>
          <a:p>
            <a:pPr marL="0" indent="0">
              <a:buNone/>
            </a:pP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 </a:t>
            </a:r>
            <a:endParaRPr lang="zh-CN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3F70-99B8-4EE0-AD3D-77ED31276148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92956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zh-CN" dirty="0"/>
              <a:t>如果我们的祷告是合神心意的</a:t>
            </a:r>
            <a:r>
              <a:rPr lang="zh-CN" altLang="zh-CN" dirty="0" smtClean="0"/>
              <a:t>，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a.</a:t>
            </a:r>
            <a:r>
              <a:rPr lang="zh-CN" altLang="zh-CN" dirty="0" smtClean="0"/>
              <a:t>也</a:t>
            </a:r>
            <a:r>
              <a:rPr lang="zh-CN" altLang="zh-CN" dirty="0"/>
              <a:t>是立即需要成就的，神就会立时成就。</a:t>
            </a:r>
          </a:p>
          <a:p>
            <a:pPr marL="0" indent="0">
              <a:buNone/>
            </a:pPr>
            <a:r>
              <a:rPr lang="en-US" altLang="zh-CN" dirty="0" smtClean="0"/>
              <a:t>b.</a:t>
            </a:r>
            <a:r>
              <a:rPr lang="zh-CN" altLang="zh-CN" dirty="0" smtClean="0"/>
              <a:t>但是</a:t>
            </a:r>
            <a:r>
              <a:rPr lang="zh-CN" altLang="zh-CN" dirty="0"/>
              <a:t>时候还没有到，神会等到适合的时候再成就。</a:t>
            </a:r>
          </a:p>
          <a:p>
            <a:pPr marL="0" indent="0">
              <a:buNone/>
            </a:pPr>
            <a:r>
              <a:rPr lang="en-US" altLang="zh-CN" dirty="0"/>
              <a:t> </a:t>
            </a:r>
            <a:endParaRPr lang="zh-CN" altLang="zh-CN" dirty="0"/>
          </a:p>
          <a:p>
            <a:r>
              <a:rPr lang="zh-CN" altLang="zh-CN" dirty="0"/>
              <a:t>如果我们的祷告是不合神心意的，神不会按我们的意思成就</a:t>
            </a:r>
            <a:r>
              <a:rPr lang="zh-CN" altLang="zh-CN" dirty="0" smtClean="0"/>
              <a:t>。</a:t>
            </a:r>
            <a:endParaRPr lang="en-US" altLang="zh-CN" dirty="0" smtClean="0"/>
          </a:p>
          <a:p>
            <a:r>
              <a:rPr lang="zh-CN" altLang="en-US" dirty="0" smtClean="0"/>
              <a:t>藉着祷告，神也会让我们明白他的心意，并且不断调校我们的祷告内容和方向。</a:t>
            </a:r>
            <a:endParaRPr lang="zh-CN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3F70-99B8-4EE0-AD3D-77ED31276148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6346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8216"/>
          </a:xfrm>
        </p:spPr>
        <p:txBody>
          <a:bodyPr>
            <a:normAutofit/>
          </a:bodyPr>
          <a:lstStyle/>
          <a:p>
            <a:r>
              <a:rPr lang="zh-CN" altLang="en-US" sz="3200" dirty="0" smtClean="0"/>
              <a:t>关于祷告，你能想到哪些情况？</a:t>
            </a:r>
            <a:endParaRPr lang="zh-CN" altLang="en-US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183342"/>
            <a:ext cx="10515600" cy="544336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CN" dirty="0" smtClean="0"/>
              <a:t>1</a:t>
            </a:r>
            <a:r>
              <a:rPr lang="zh-CN" altLang="en-US" dirty="0" smtClean="0"/>
              <a:t>，列一串长长的清单给上帝，求祂完成我们的心愿表。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2</a:t>
            </a:r>
            <a:r>
              <a:rPr lang="zh-CN" altLang="en-US" dirty="0" smtClean="0"/>
              <a:t>，有人说“我不会祷告，我的祷告神不垂听，需要找牧师和传道人帮我祷告，这样才有效”。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3</a:t>
            </a:r>
            <a:r>
              <a:rPr lang="zh-CN" altLang="en-US" dirty="0" smtClean="0"/>
              <a:t>，祷告的时候不知道要说些什么？</a:t>
            </a:r>
            <a:r>
              <a:rPr lang="zh-CN" altLang="en-US" dirty="0"/>
              <a:t>担心</a:t>
            </a:r>
            <a:r>
              <a:rPr lang="zh-CN" altLang="en-US" dirty="0" smtClean="0"/>
              <a:t>万一说错了（多说或说少了），求错了，等等，会给自己带来不好影响，反正神知道一切，干脆少祷告或者不祷告，让神自己看着办吧。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4</a:t>
            </a:r>
            <a:r>
              <a:rPr lang="zh-CN" altLang="en-US" dirty="0" smtClean="0"/>
              <a:t>，某人祷告听起来不错，用词也很讲究，我也要学习，说一样的话，模仿他人祷告。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5</a:t>
            </a:r>
            <a:r>
              <a:rPr lang="zh-CN" altLang="en-US" dirty="0" smtClean="0"/>
              <a:t>，用某种方法</a:t>
            </a:r>
            <a:r>
              <a:rPr lang="en-US" altLang="zh-CN" dirty="0" smtClean="0"/>
              <a:t>/</a:t>
            </a:r>
            <a:r>
              <a:rPr lang="zh-CN" altLang="en-US" dirty="0" smtClean="0"/>
              <a:t>格式</a:t>
            </a:r>
            <a:r>
              <a:rPr lang="en-US" altLang="zh-CN" dirty="0" smtClean="0"/>
              <a:t>/</a:t>
            </a:r>
            <a:r>
              <a:rPr lang="zh-CN" altLang="en-US" dirty="0" smtClean="0"/>
              <a:t>某些祷告词</a:t>
            </a:r>
            <a:r>
              <a:rPr lang="en-US" altLang="zh-CN" dirty="0" smtClean="0"/>
              <a:t>/</a:t>
            </a:r>
            <a:r>
              <a:rPr lang="zh-CN" altLang="en-US" dirty="0" smtClean="0"/>
              <a:t>祷告范式，神一定会成就的。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6</a:t>
            </a:r>
            <a:r>
              <a:rPr lang="zh-CN" altLang="en-US" dirty="0" smtClean="0"/>
              <a:t>，在教堂里祷告，比在其他地方祷告更有效。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7</a:t>
            </a:r>
            <a:r>
              <a:rPr lang="zh-CN" altLang="en-US" dirty="0" smtClean="0"/>
              <a:t>，在半夜起来祷告，比其他时间祷告更有效。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8</a:t>
            </a:r>
            <a:r>
              <a:rPr lang="zh-CN" altLang="en-US" dirty="0" smtClean="0"/>
              <a:t>，</a:t>
            </a:r>
            <a:r>
              <a:rPr lang="en-US" altLang="zh-CN" dirty="0" smtClean="0"/>
              <a:t>……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3F70-99B8-4EE0-AD3D-77ED31276148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18126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zh-CN" b="1" dirty="0"/>
              <a:t>我们不是用祷告改变神</a:t>
            </a:r>
            <a:r>
              <a:rPr lang="zh-CN" altLang="zh-CN" b="1" dirty="0" smtClean="0"/>
              <a:t>，而是</a:t>
            </a:r>
            <a:r>
              <a:rPr lang="zh-CN" altLang="zh-CN" b="1" dirty="0"/>
              <a:t>改变我们自己，使我们的心思意念越来越靠近神，向神支取力量，更有能力遵行神的旨意</a:t>
            </a:r>
            <a:r>
              <a:rPr lang="zh-CN" altLang="zh-CN" b="1" dirty="0" smtClean="0"/>
              <a:t>。</a:t>
            </a:r>
            <a:endParaRPr lang="en-US" altLang="zh-CN" b="1" dirty="0" smtClean="0"/>
          </a:p>
          <a:p>
            <a:endParaRPr lang="en-US" altLang="zh-CN" b="1" dirty="0" smtClean="0"/>
          </a:p>
          <a:p>
            <a:pPr marL="0" indent="0">
              <a:buNone/>
            </a:pPr>
            <a:r>
              <a:rPr lang="zh-CN" altLang="en-US" b="1" dirty="0" smtClean="0"/>
              <a:t>没有完美的祷告，需要终生学习</a:t>
            </a:r>
            <a:r>
              <a:rPr lang="zh-CN" altLang="en-US" b="1" dirty="0"/>
              <a:t>，在</a:t>
            </a:r>
            <a:r>
              <a:rPr lang="zh-CN" altLang="en-US" b="1" dirty="0" smtClean="0"/>
              <a:t>不断地祷告</a:t>
            </a:r>
            <a:r>
              <a:rPr lang="zh-CN" altLang="en-US" b="1" dirty="0"/>
              <a:t>中被</a:t>
            </a:r>
            <a:r>
              <a:rPr lang="zh-CN" altLang="en-US" b="1" dirty="0" smtClean="0"/>
              <a:t>神更新。</a:t>
            </a:r>
          </a:p>
          <a:p>
            <a:pPr marL="0" indent="0">
              <a:buNone/>
            </a:pPr>
            <a:endParaRPr lang="zh-CN" altLang="en-US" dirty="0" smtClean="0"/>
          </a:p>
          <a:p>
            <a:endParaRPr lang="zh-CN" altLang="zh-CN" dirty="0"/>
          </a:p>
          <a:p>
            <a:pPr marL="0" indent="0">
              <a:buNone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3F70-99B8-4EE0-AD3D-77ED31276148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96814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8367"/>
          </a:xfrm>
        </p:spPr>
        <p:txBody>
          <a:bodyPr>
            <a:normAutofit fontScale="90000"/>
          </a:bodyPr>
          <a:lstStyle/>
          <a:p>
            <a:r>
              <a:rPr lang="zh-CN" altLang="en-US" dirty="0" smtClean="0"/>
              <a:t>总结：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043492"/>
            <a:ext cx="10515600" cy="5133471"/>
          </a:xfrm>
        </p:spPr>
        <p:txBody>
          <a:bodyPr/>
          <a:lstStyle/>
          <a:p>
            <a:pPr marL="0" indent="0">
              <a:buNone/>
            </a:pPr>
            <a:r>
              <a:rPr lang="en-US" altLang="zh-CN" dirty="0" smtClean="0"/>
              <a:t>1</a:t>
            </a:r>
            <a:r>
              <a:rPr lang="zh-CN" altLang="en-US" dirty="0" smtClean="0"/>
              <a:t>，祷告是人向神说话，向上沟通。类似于旧约中的烧香献祭。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2</a:t>
            </a:r>
            <a:r>
              <a:rPr lang="zh-CN" altLang="en-US" dirty="0" smtClean="0"/>
              <a:t>，祷告的对像是天父上帝</a:t>
            </a:r>
            <a:r>
              <a:rPr lang="zh-CN" altLang="en-US" dirty="0" smtClean="0"/>
              <a:t>，单单面向祂</a:t>
            </a:r>
            <a:r>
              <a:rPr lang="zh-CN" altLang="en-US" dirty="0"/>
              <a:t>，不是表演给</a:t>
            </a:r>
            <a:r>
              <a:rPr lang="zh-CN" altLang="en-US" dirty="0" smtClean="0"/>
              <a:t>别人看。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3</a:t>
            </a:r>
            <a:r>
              <a:rPr lang="zh-CN" altLang="en-US" dirty="0" smtClean="0"/>
              <a:t>，祷告</a:t>
            </a:r>
            <a:r>
              <a:rPr lang="zh-CN" altLang="en-US" dirty="0" smtClean="0"/>
              <a:t>是为了顺服</a:t>
            </a:r>
            <a:r>
              <a:rPr lang="zh-CN" altLang="en-US" dirty="0" smtClean="0"/>
              <a:t>神的心意，认识自己的真实需要，与神建立美好的关系。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/>
              <a:t>4</a:t>
            </a:r>
            <a:r>
              <a:rPr lang="zh-CN" altLang="en-US" dirty="0" smtClean="0"/>
              <a:t>，圣灵帮助我们祷告，也用贴合神的心意的方式为我们祷告。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5</a:t>
            </a:r>
            <a:r>
              <a:rPr lang="zh-CN" altLang="en-US" dirty="0" smtClean="0"/>
              <a:t>，</a:t>
            </a:r>
            <a:r>
              <a:rPr lang="zh-CN" altLang="en-US" dirty="0" smtClean="0"/>
              <a:t>祷告</a:t>
            </a:r>
            <a:r>
              <a:rPr lang="zh-CN" altLang="en-US" dirty="0" smtClean="0"/>
              <a:t>不是改变神，而是改变自己，使自己更靠近神，更有力量遵行神的旨意。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/>
              <a:t>6</a:t>
            </a:r>
            <a:r>
              <a:rPr lang="zh-CN" altLang="en-US" dirty="0" smtClean="0"/>
              <a:t>，</a:t>
            </a:r>
            <a:r>
              <a:rPr lang="zh-CN" altLang="en-US" dirty="0" smtClean="0"/>
              <a:t>没有完美的祷告，需要终生学习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7</a:t>
            </a:r>
            <a:r>
              <a:rPr lang="zh-CN" altLang="en-US" dirty="0" smtClean="0"/>
              <a:t>，祷告的时间，地点等外在因素不是最重要的，不影响祷告果效。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3F70-99B8-4EE0-AD3D-77ED31276148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8536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dirty="0" smtClean="0"/>
              <a:t>以上的这些情况，以及更多的情形，都是围绕着几个中心问题产生的，就是我们今天要学习的内容：</a:t>
            </a:r>
            <a:endParaRPr lang="en-US" altLang="zh-CN" dirty="0" smtClean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1</a:t>
            </a:r>
            <a:r>
              <a:rPr lang="zh-CN" altLang="en-US" dirty="0"/>
              <a:t>，什么是祷告？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2</a:t>
            </a:r>
            <a:r>
              <a:rPr lang="zh-CN" altLang="en-US" dirty="0"/>
              <a:t>，如何祷告？</a:t>
            </a:r>
            <a:endParaRPr lang="en-US" altLang="zh-CN" dirty="0"/>
          </a:p>
          <a:p>
            <a:pPr marL="0" indent="0">
              <a:buNone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3F70-99B8-4EE0-AD3D-77ED31276148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2265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600" dirty="0"/>
              <a:t>1</a:t>
            </a:r>
            <a:r>
              <a:rPr lang="zh-CN" altLang="en-US" sz="3600" dirty="0"/>
              <a:t>，什么是祷告</a:t>
            </a:r>
            <a:r>
              <a:rPr lang="zh-CN" altLang="en-US" sz="3600" dirty="0" smtClean="0"/>
              <a:t>？</a:t>
            </a:r>
            <a:endParaRPr lang="zh-CN" altLang="en-US" sz="36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pPr marL="0" indent="0">
              <a:buNone/>
            </a:pPr>
            <a:r>
              <a:rPr lang="zh-CN" altLang="en-US" dirty="0" smtClean="0"/>
              <a:t>祷告不是基督教的专用词。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 smtClean="0"/>
              <a:t>异教徒甚至是无神论者，他们也有祷告。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 smtClean="0"/>
              <a:t>在百科中查了一下：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 smtClean="0"/>
              <a:t>祷告（</a:t>
            </a:r>
            <a:r>
              <a:rPr lang="en-US" altLang="zh-CN" dirty="0" smtClean="0"/>
              <a:t>pray)</a:t>
            </a:r>
            <a:r>
              <a:rPr lang="zh-CN" altLang="en-US" dirty="0" smtClean="0"/>
              <a:t>是指主动和超自然的力量沟通，来赞美、祈求、忏悔或者仅仅是表达自己的思想和愿望。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3F70-99B8-4EE0-AD3D-77ED31276148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7499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/>
              <a:t>祷告在圣经中第一次出现</a:t>
            </a:r>
            <a:r>
              <a:rPr lang="zh-CN" altLang="en-US" sz="3200" dirty="0" smtClean="0"/>
              <a:t>：</a:t>
            </a:r>
            <a:endParaRPr lang="zh-CN" altLang="en-US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dirty="0" smtClean="0"/>
              <a:t>创</a:t>
            </a:r>
            <a:r>
              <a:rPr lang="en-US" altLang="zh-CN" dirty="0"/>
              <a:t>20</a:t>
            </a:r>
            <a:r>
              <a:rPr lang="zh-CN" altLang="en-US" dirty="0"/>
              <a:t>：</a:t>
            </a:r>
            <a:r>
              <a:rPr lang="en-US" altLang="zh-CN" dirty="0"/>
              <a:t>7</a:t>
            </a:r>
          </a:p>
          <a:p>
            <a:pPr marL="0" indent="0">
              <a:buNone/>
            </a:pPr>
            <a:r>
              <a:rPr lang="zh-CN" altLang="en-US" dirty="0"/>
              <a:t>现在你把这人的妻子归还他，因为他是先知，他要为你</a:t>
            </a:r>
            <a:r>
              <a:rPr lang="zh-CN" altLang="en-US" dirty="0">
                <a:solidFill>
                  <a:srgbClr val="FF0000"/>
                </a:solidFill>
              </a:rPr>
              <a:t>祷告</a:t>
            </a:r>
            <a:r>
              <a:rPr lang="zh-CN" altLang="en-US" dirty="0"/>
              <a:t>，使你存活。你若不归还他，你当知道，你和你所有的人都必要死。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Pray</a:t>
            </a:r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zh-CN" altLang="en-US" dirty="0">
                <a:solidFill>
                  <a:srgbClr val="FF0000"/>
                </a:solidFill>
              </a:rPr>
              <a:t>祷告的对像：独一真神</a:t>
            </a:r>
            <a:endParaRPr lang="en-US" altLang="zh-CN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CN" altLang="en-US" dirty="0">
                <a:solidFill>
                  <a:srgbClr val="FF0000"/>
                </a:solidFill>
              </a:rPr>
              <a:t>人向神</a:t>
            </a:r>
            <a:r>
              <a:rPr lang="zh-CN" altLang="zh-CN" dirty="0">
                <a:solidFill>
                  <a:srgbClr val="FF0000"/>
                </a:solidFill>
              </a:rPr>
              <a:t>说话</a:t>
            </a:r>
            <a:r>
              <a:rPr lang="zh-CN" altLang="zh-CN" dirty="0" smtClean="0">
                <a:solidFill>
                  <a:srgbClr val="FF0000"/>
                </a:solidFill>
              </a:rPr>
              <a:t>，</a:t>
            </a:r>
            <a:r>
              <a:rPr lang="zh-CN" altLang="en-US" dirty="0" smtClean="0">
                <a:solidFill>
                  <a:srgbClr val="FF0000"/>
                </a:solidFill>
              </a:rPr>
              <a:t>向上沟通</a:t>
            </a:r>
            <a:r>
              <a:rPr lang="zh-CN" altLang="zh-CN" dirty="0" smtClean="0">
                <a:solidFill>
                  <a:srgbClr val="FF0000"/>
                </a:solidFill>
              </a:rPr>
              <a:t>。</a:t>
            </a:r>
            <a:endParaRPr lang="zh-CN" alt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3F70-99B8-4EE0-AD3D-77ED31276148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4208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 smtClean="0"/>
              <a:t>祷告与烧香献祭的关系：</a:t>
            </a:r>
            <a:endParaRPr lang="zh-CN" altLang="en-US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dirty="0" smtClean="0"/>
              <a:t>诗</a:t>
            </a:r>
            <a:r>
              <a:rPr lang="en-US" altLang="zh-CN" dirty="0" smtClean="0"/>
              <a:t>141</a:t>
            </a:r>
            <a:r>
              <a:rPr lang="zh-CN" altLang="en-US" dirty="0" smtClean="0"/>
              <a:t>：</a:t>
            </a:r>
            <a:r>
              <a:rPr lang="en-US" altLang="zh-CN" dirty="0" smtClean="0"/>
              <a:t>2</a:t>
            </a:r>
            <a:r>
              <a:rPr lang="zh-CN" altLang="en-US" dirty="0" smtClean="0"/>
              <a:t>愿我的</a:t>
            </a:r>
            <a:r>
              <a:rPr lang="zh-CN" altLang="en-US" dirty="0" smtClean="0">
                <a:solidFill>
                  <a:srgbClr val="FF0000"/>
                </a:solidFill>
              </a:rPr>
              <a:t>祷告如香陈列</a:t>
            </a:r>
            <a:r>
              <a:rPr lang="zh-CN" altLang="en-US" dirty="0" smtClean="0"/>
              <a:t>在你面前；愿我</a:t>
            </a:r>
            <a:r>
              <a:rPr lang="zh-CN" altLang="en-US" dirty="0" smtClean="0">
                <a:solidFill>
                  <a:srgbClr val="FF0000"/>
                </a:solidFill>
              </a:rPr>
              <a:t>举手祈求</a:t>
            </a:r>
            <a:r>
              <a:rPr lang="zh-CN" altLang="en-US" dirty="0" smtClean="0"/>
              <a:t>，</a:t>
            </a:r>
            <a:r>
              <a:rPr lang="zh-CN" altLang="en-US" dirty="0" smtClean="0">
                <a:solidFill>
                  <a:srgbClr val="FF0000"/>
                </a:solidFill>
              </a:rPr>
              <a:t>如献晚祭。</a:t>
            </a:r>
            <a:endParaRPr lang="en-US" altLang="zh-CN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zh-CN" altLang="en-US" dirty="0" smtClean="0"/>
              <a:t>启</a:t>
            </a:r>
            <a:r>
              <a:rPr lang="en-US" altLang="zh-CN" dirty="0" smtClean="0"/>
              <a:t>5</a:t>
            </a:r>
            <a:r>
              <a:rPr lang="zh-CN" altLang="en-US" dirty="0" smtClean="0"/>
              <a:t>：</a:t>
            </a:r>
            <a:r>
              <a:rPr lang="en-US" altLang="zh-CN" dirty="0" smtClean="0"/>
              <a:t>8</a:t>
            </a:r>
            <a:r>
              <a:rPr lang="zh-CN" altLang="en-US" dirty="0" smtClean="0"/>
              <a:t>他既拿了书卷，四活物和二十四位长老就俯伏在羔羊面前，各拿着琴和盛满了香的金炉，这</a:t>
            </a:r>
            <a:r>
              <a:rPr lang="zh-CN" altLang="en-US" dirty="0" smtClean="0">
                <a:solidFill>
                  <a:srgbClr val="FF0000"/>
                </a:solidFill>
              </a:rPr>
              <a:t>香就是众圣徒的祈祷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 marL="0" indent="0">
              <a:buNone/>
            </a:pP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 smtClean="0"/>
              <a:t>祷告如同祭司藉着烧香献祭，</a:t>
            </a:r>
            <a:r>
              <a:rPr lang="zh-CN" altLang="en-US" dirty="0"/>
              <a:t>将</a:t>
            </a:r>
            <a:r>
              <a:rPr lang="zh-CN" altLang="en-US" dirty="0" smtClean="0"/>
              <a:t>百姓</a:t>
            </a:r>
            <a:r>
              <a:rPr lang="en-US" altLang="zh-CN" dirty="0" smtClean="0"/>
              <a:t>/</a:t>
            </a:r>
            <a:r>
              <a:rPr lang="zh-CN" altLang="en-US" dirty="0" smtClean="0"/>
              <a:t>自已带</a:t>
            </a:r>
            <a:r>
              <a:rPr lang="zh-CN" altLang="en-US" dirty="0"/>
              <a:t>到神的面前，</a:t>
            </a:r>
            <a:r>
              <a:rPr lang="zh-CN" altLang="en-US" dirty="0" smtClean="0"/>
              <a:t>使人与神沟通。</a:t>
            </a:r>
            <a:endParaRPr lang="en-US" altLang="zh-CN" dirty="0" smtClean="0"/>
          </a:p>
          <a:p>
            <a:pPr marL="0" indent="0">
              <a:buNone/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3F70-99B8-4EE0-AD3D-77ED31276148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8269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</a:t>
            </a:r>
            <a:r>
              <a:rPr lang="zh-CN" altLang="en-US" dirty="0" smtClean="0"/>
              <a:t>，</a:t>
            </a:r>
            <a:r>
              <a:rPr lang="zh-CN" altLang="en-US" dirty="0"/>
              <a:t>如何祷告</a:t>
            </a:r>
            <a:r>
              <a:rPr lang="zh-CN" altLang="en-US" dirty="0" smtClean="0"/>
              <a:t>？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dirty="0" smtClean="0"/>
              <a:t>2</a:t>
            </a:r>
            <a:r>
              <a:rPr lang="en-US" altLang="zh-CN" dirty="0" smtClean="0"/>
              <a:t>.1</a:t>
            </a:r>
            <a:r>
              <a:rPr lang="zh-CN" altLang="en-US" dirty="0" smtClean="0"/>
              <a:t>主耶稣的教导：祷告的心态和动机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/>
              <a:t>2</a:t>
            </a:r>
            <a:r>
              <a:rPr lang="en-US" altLang="zh-CN" dirty="0" smtClean="0"/>
              <a:t>.2</a:t>
            </a:r>
            <a:r>
              <a:rPr lang="zh-CN" altLang="en-US" dirty="0" smtClean="0"/>
              <a:t>祷告的</a:t>
            </a:r>
            <a:r>
              <a:rPr lang="zh-CN" altLang="en-US" dirty="0" smtClean="0"/>
              <a:t>内容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 smtClean="0"/>
              <a:t>2</a:t>
            </a:r>
            <a:r>
              <a:rPr lang="en-US" altLang="zh-CN" dirty="0" smtClean="0"/>
              <a:t>.3</a:t>
            </a:r>
            <a:r>
              <a:rPr lang="zh-CN" altLang="en-US" dirty="0" smtClean="0"/>
              <a:t>祷告与信心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2.4</a:t>
            </a:r>
            <a:r>
              <a:rPr lang="zh-CN" altLang="en-US" dirty="0" smtClean="0"/>
              <a:t>祷告与神的主权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3F70-99B8-4EE0-AD3D-77ED31276148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210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1397"/>
          </a:xfrm>
        </p:spPr>
        <p:txBody>
          <a:bodyPr>
            <a:normAutofit/>
          </a:bodyPr>
          <a:lstStyle/>
          <a:p>
            <a:r>
              <a:rPr lang="en-US" altLang="zh-CN" sz="3600" dirty="0"/>
              <a:t>2.1</a:t>
            </a:r>
            <a:r>
              <a:rPr lang="zh-CN" altLang="en-US" sz="3600" dirty="0"/>
              <a:t>主耶稣的</a:t>
            </a:r>
            <a:r>
              <a:rPr lang="zh-CN" altLang="en-US" sz="3600" dirty="0" smtClean="0"/>
              <a:t>教导：祷告的心态和动机</a:t>
            </a:r>
            <a:endParaRPr lang="zh-CN" altLang="en-US" sz="36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161826"/>
            <a:ext cx="10515600" cy="53465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en-US" dirty="0"/>
              <a:t>路</a:t>
            </a:r>
            <a:r>
              <a:rPr lang="en-US" altLang="zh-CN" dirty="0" smtClean="0"/>
              <a:t>11:1-4</a:t>
            </a:r>
          </a:p>
          <a:p>
            <a:pPr marL="0" indent="0">
              <a:buNone/>
            </a:pPr>
            <a:r>
              <a:rPr lang="en-US" altLang="zh-CN" dirty="0" smtClean="0"/>
              <a:t>1</a:t>
            </a:r>
            <a:r>
              <a:rPr lang="zh-CN" altLang="en-US" dirty="0" smtClean="0"/>
              <a:t>耶稣</a:t>
            </a:r>
            <a:r>
              <a:rPr lang="zh-CN" altLang="en-US" dirty="0"/>
              <a:t>在一个地方祷告。祷告完了，有个门徒对他说：“求主教导我们祷告，像约翰教导他的门徒。</a:t>
            </a:r>
            <a:r>
              <a:rPr lang="zh-CN" altLang="en-US" dirty="0" smtClean="0"/>
              <a:t>”</a:t>
            </a:r>
            <a:r>
              <a:rPr lang="en-US" altLang="zh-CN" dirty="0" smtClean="0"/>
              <a:t>2</a:t>
            </a:r>
            <a:r>
              <a:rPr lang="zh-CN" altLang="en-US" dirty="0" smtClean="0"/>
              <a:t>耶稣</a:t>
            </a:r>
            <a:r>
              <a:rPr lang="zh-CN" altLang="en-US" dirty="0"/>
              <a:t>说：“你们祷告的时候，要说：‘</a:t>
            </a:r>
            <a:r>
              <a:rPr lang="zh-CN" altLang="en-US" u="sng" dirty="0">
                <a:solidFill>
                  <a:srgbClr val="FF0000"/>
                </a:solidFill>
              </a:rPr>
              <a:t>我们在天上的父</a:t>
            </a:r>
            <a:r>
              <a:rPr lang="zh-CN" altLang="en-US" dirty="0"/>
              <a:t>（有古卷作“父啊”），</a:t>
            </a:r>
            <a:r>
              <a:rPr lang="zh-CN" altLang="en-US" dirty="0">
                <a:solidFill>
                  <a:srgbClr val="00B0F0"/>
                </a:solidFill>
              </a:rPr>
              <a:t>愿人都尊你的名为圣。愿你的国降临。愿你的旨意行在地上如同行在天上</a:t>
            </a:r>
            <a:r>
              <a:rPr lang="zh-CN" altLang="en-US" dirty="0"/>
              <a:t>（有古卷无“愿你的旨意云云”）</a:t>
            </a:r>
            <a:r>
              <a:rPr lang="zh-CN" altLang="en-US" dirty="0" smtClean="0"/>
              <a:t>。</a:t>
            </a:r>
            <a:r>
              <a:rPr lang="en-US" altLang="zh-CN" dirty="0" smtClean="0">
                <a:solidFill>
                  <a:srgbClr val="00B0F0"/>
                </a:solidFill>
              </a:rPr>
              <a:t>3</a:t>
            </a:r>
            <a:r>
              <a:rPr lang="zh-CN" altLang="en-US" dirty="0" smtClean="0">
                <a:solidFill>
                  <a:srgbClr val="00B0F0"/>
                </a:solidFill>
              </a:rPr>
              <a:t>我们</a:t>
            </a:r>
            <a:r>
              <a:rPr lang="zh-CN" altLang="en-US" dirty="0">
                <a:solidFill>
                  <a:srgbClr val="00B0F0"/>
                </a:solidFill>
              </a:rPr>
              <a:t>日用的饮食，天天赐给我们</a:t>
            </a:r>
            <a:r>
              <a:rPr lang="zh-CN" altLang="en-US" dirty="0" smtClean="0">
                <a:solidFill>
                  <a:srgbClr val="00B0F0"/>
                </a:solidFill>
              </a:rPr>
              <a:t>。</a:t>
            </a:r>
            <a:r>
              <a:rPr lang="en-US" altLang="zh-CN" dirty="0" smtClean="0">
                <a:solidFill>
                  <a:srgbClr val="00B0F0"/>
                </a:solidFill>
              </a:rPr>
              <a:t>4</a:t>
            </a:r>
            <a:r>
              <a:rPr lang="zh-CN" altLang="en-US" dirty="0" smtClean="0">
                <a:solidFill>
                  <a:srgbClr val="00B0F0"/>
                </a:solidFill>
              </a:rPr>
              <a:t>赦免</a:t>
            </a:r>
            <a:r>
              <a:rPr lang="zh-CN" altLang="en-US" dirty="0">
                <a:solidFill>
                  <a:srgbClr val="00B0F0"/>
                </a:solidFill>
              </a:rPr>
              <a:t>我们的罪，因为我们也赦免凡亏欠我们的人。不叫我们遇见试探，救我们脱离凶恶</a:t>
            </a:r>
            <a:r>
              <a:rPr lang="zh-CN" altLang="en-US" dirty="0"/>
              <a:t>（有古卷无末句）。’</a:t>
            </a:r>
            <a:r>
              <a:rPr lang="zh-CN" altLang="en-US" dirty="0" smtClean="0"/>
              <a:t>”</a:t>
            </a:r>
            <a:endParaRPr lang="en-US" altLang="zh-CN" dirty="0" smtClean="0"/>
          </a:p>
          <a:p>
            <a:pPr marL="0" indent="0">
              <a:buNone/>
            </a:pP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 smtClean="0"/>
              <a:t>祷告者：主耶稣的门徒（一切信耶稣的人，即基督徒）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 smtClean="0"/>
              <a:t>祷告的对像：我们在天上的父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 smtClean="0"/>
              <a:t>祷告内容：先求神的国和神的义，再求日用的饮食，赦免罪，保守不陷入试探，脱离恶者（撒但）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3F70-99B8-4EE0-AD3D-77ED31276148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1437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27759"/>
          </a:xfrm>
        </p:spPr>
        <p:txBody>
          <a:bodyPr>
            <a:normAutofit fontScale="90000"/>
          </a:bodyPr>
          <a:lstStyle/>
          <a:p>
            <a:r>
              <a:rPr lang="zh-CN" altLang="en-US" sz="3200" dirty="0" smtClean="0"/>
              <a:t>与路</a:t>
            </a:r>
            <a:r>
              <a:rPr lang="en-US" altLang="zh-CN" sz="3200" dirty="0" smtClean="0"/>
              <a:t>11</a:t>
            </a:r>
            <a:r>
              <a:rPr lang="en-US" altLang="zh-CN" sz="3200" dirty="0"/>
              <a:t>:</a:t>
            </a:r>
            <a:r>
              <a:rPr lang="en-US" altLang="zh-CN" sz="3200" dirty="0" smtClean="0"/>
              <a:t>1-4</a:t>
            </a:r>
            <a:r>
              <a:rPr lang="zh-CN" altLang="en-US" sz="3200" dirty="0" smtClean="0"/>
              <a:t>平行的经文：</a:t>
            </a:r>
            <a:r>
              <a:rPr lang="zh-CN" altLang="en-US" sz="3200" dirty="0"/>
              <a:t>太</a:t>
            </a:r>
            <a:r>
              <a:rPr lang="en-US" altLang="zh-CN" sz="3200" dirty="0" smtClean="0"/>
              <a:t>6:5-13</a:t>
            </a:r>
            <a:endParaRPr lang="zh-CN" altLang="en-US" sz="32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3F70-99B8-4EE0-AD3D-77ED31276148}" type="slidenum">
              <a:rPr lang="zh-CN" altLang="en-US" smtClean="0"/>
              <a:t>9</a:t>
            </a:fld>
            <a:endParaRPr lang="zh-CN" altLang="en-US"/>
          </a:p>
        </p:txBody>
      </p:sp>
      <p:sp>
        <p:nvSpPr>
          <p:cNvPr id="5" name="内容占位符 2"/>
          <p:cNvSpPr>
            <a:spLocks noGrp="1"/>
          </p:cNvSpPr>
          <p:nvPr>
            <p:ph idx="1"/>
          </p:nvPr>
        </p:nvSpPr>
        <p:spPr>
          <a:xfrm>
            <a:off x="838200" y="1000460"/>
            <a:ext cx="10515600" cy="5857540"/>
          </a:xfrm>
        </p:spPr>
        <p:txBody>
          <a:bodyPr>
            <a:normAutofit/>
          </a:bodyPr>
          <a:lstStyle/>
          <a:p>
            <a:pPr marL="0" indent="0">
              <a:lnSpc>
                <a:spcPts val="3400"/>
              </a:lnSpc>
              <a:buNone/>
            </a:pPr>
            <a:r>
              <a:rPr lang="en-US" altLang="zh-CN" dirty="0"/>
              <a:t>5</a:t>
            </a:r>
            <a:r>
              <a:rPr lang="en-US" altLang="zh-CN" dirty="0" smtClean="0"/>
              <a:t>“</a:t>
            </a:r>
            <a:r>
              <a:rPr lang="zh-CN" altLang="en-US" dirty="0"/>
              <a:t>你们祷告的时候，</a:t>
            </a:r>
            <a:r>
              <a:rPr lang="zh-CN" altLang="en-US" dirty="0">
                <a:solidFill>
                  <a:srgbClr val="FF0000"/>
                </a:solidFill>
              </a:rPr>
              <a:t>不可像那假冒为善的人，爱站在会堂里和十字路口上祷告，故意叫人看见</a:t>
            </a:r>
            <a:r>
              <a:rPr lang="zh-CN" altLang="en-US" dirty="0"/>
              <a:t>。我实在告诉你们，他们已经得了他们的</a:t>
            </a:r>
            <a:r>
              <a:rPr lang="zh-CN" altLang="en-US" dirty="0" smtClean="0"/>
              <a:t>赏赐。</a:t>
            </a:r>
            <a:r>
              <a:rPr lang="en-US" altLang="zh-CN" dirty="0" smtClean="0"/>
              <a:t>6</a:t>
            </a:r>
            <a:r>
              <a:rPr lang="zh-CN" altLang="en-US" dirty="0" smtClean="0"/>
              <a:t>你祷告的时候，</a:t>
            </a:r>
            <a:r>
              <a:rPr lang="zh-CN" altLang="en-US" dirty="0" smtClean="0">
                <a:solidFill>
                  <a:srgbClr val="00B050"/>
                </a:solidFill>
              </a:rPr>
              <a:t>要进你的内屋，关上门，祷告你在暗中的父。</a:t>
            </a:r>
            <a:r>
              <a:rPr lang="zh-CN" altLang="en-US" dirty="0" smtClean="0"/>
              <a:t>你父在暗中察看，必然报答你。</a:t>
            </a:r>
            <a:r>
              <a:rPr lang="en-US" altLang="zh-CN" dirty="0" smtClean="0"/>
              <a:t>7</a:t>
            </a:r>
            <a:r>
              <a:rPr lang="zh-CN" altLang="en-US" dirty="0" smtClean="0"/>
              <a:t>你们</a:t>
            </a:r>
            <a:r>
              <a:rPr lang="zh-CN" altLang="en-US" dirty="0"/>
              <a:t>祷告，</a:t>
            </a:r>
            <a:r>
              <a:rPr lang="zh-CN" altLang="en-US" dirty="0">
                <a:solidFill>
                  <a:srgbClr val="FF0000"/>
                </a:solidFill>
              </a:rPr>
              <a:t>不可像外邦人，用许多重复话，他们以为话多了必蒙垂听</a:t>
            </a:r>
            <a:r>
              <a:rPr lang="zh-CN" altLang="en-US" dirty="0" smtClean="0">
                <a:solidFill>
                  <a:srgbClr val="FF0000"/>
                </a:solidFill>
              </a:rPr>
              <a:t>。</a:t>
            </a:r>
            <a:r>
              <a:rPr lang="en-US" altLang="zh-CN" dirty="0" smtClean="0"/>
              <a:t>8</a:t>
            </a:r>
            <a:r>
              <a:rPr lang="zh-CN" altLang="en-US" dirty="0" smtClean="0"/>
              <a:t>你们</a:t>
            </a:r>
            <a:r>
              <a:rPr lang="zh-CN" altLang="en-US" dirty="0"/>
              <a:t>不可效法他们，因为你们没有祈求以先，你们所需用的，你们的父早已知道了。</a:t>
            </a:r>
            <a:r>
              <a:rPr lang="zh-CN" altLang="en-US" dirty="0" smtClean="0"/>
              <a:t>”</a:t>
            </a:r>
            <a:r>
              <a:rPr lang="en-US" altLang="zh-CN" dirty="0" smtClean="0"/>
              <a:t>9“</a:t>
            </a:r>
            <a:r>
              <a:rPr lang="zh-CN" altLang="en-US" dirty="0"/>
              <a:t>所以，你们祷告要这样说：‘我们在天上的父，愿人都尊你的名为圣</a:t>
            </a:r>
            <a:r>
              <a:rPr lang="zh-CN" altLang="en-US" dirty="0" smtClean="0"/>
              <a:t>。</a:t>
            </a:r>
            <a:r>
              <a:rPr lang="en-US" altLang="zh-CN" dirty="0" smtClean="0"/>
              <a:t>10</a:t>
            </a:r>
            <a:r>
              <a:rPr lang="zh-CN" altLang="en-US" dirty="0" smtClean="0"/>
              <a:t>愿</a:t>
            </a:r>
            <a:r>
              <a:rPr lang="zh-CN" altLang="en-US" dirty="0"/>
              <a:t>你的国降临。愿你的旨意行在地上，如同行在</a:t>
            </a:r>
            <a:r>
              <a:rPr lang="zh-CN" altLang="en-US" dirty="0" smtClean="0"/>
              <a:t>天上。</a:t>
            </a:r>
          </a:p>
          <a:p>
            <a:pPr marL="0" indent="0">
              <a:lnSpc>
                <a:spcPts val="3400"/>
              </a:lnSpc>
              <a:buNone/>
            </a:pPr>
            <a:r>
              <a:rPr lang="en-US" altLang="zh-CN" dirty="0" smtClean="0"/>
              <a:t>11</a:t>
            </a:r>
            <a:r>
              <a:rPr lang="zh-CN" altLang="en-US" dirty="0" smtClean="0"/>
              <a:t>我们日用的饮食，今日赐给我们。</a:t>
            </a:r>
            <a:r>
              <a:rPr lang="en-US" altLang="zh-CN" dirty="0" smtClean="0"/>
              <a:t>12</a:t>
            </a:r>
            <a:r>
              <a:rPr lang="zh-CN" altLang="en-US" dirty="0" smtClean="0"/>
              <a:t>免</a:t>
            </a:r>
            <a:r>
              <a:rPr lang="zh-CN" altLang="en-US" dirty="0"/>
              <a:t>我们的债，如同我们免了人的债</a:t>
            </a:r>
            <a:r>
              <a:rPr lang="zh-CN" altLang="en-US" dirty="0" smtClean="0"/>
              <a:t>。</a:t>
            </a:r>
            <a:r>
              <a:rPr lang="en-US" altLang="zh-CN" dirty="0" smtClean="0"/>
              <a:t>13</a:t>
            </a:r>
            <a:r>
              <a:rPr lang="zh-CN" altLang="en-US" dirty="0" smtClean="0"/>
              <a:t>不</a:t>
            </a:r>
            <a:r>
              <a:rPr lang="zh-CN" altLang="en-US" dirty="0"/>
              <a:t>叫我们遇见试探，救我们脱离凶恶（或作“脱离恶者”）。因为国度、权柄、荣耀，全是你的，直到永远。阿们（有古卷无“因为”至“阿们”等字）。’</a:t>
            </a:r>
            <a:r>
              <a:rPr lang="zh-CN" altLang="en-US" dirty="0" smtClean="0"/>
              <a:t>”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92905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</TotalTime>
  <Words>2054</Words>
  <Application>Microsoft Office PowerPoint</Application>
  <PresentationFormat>宽屏</PresentationFormat>
  <Paragraphs>156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5" baseType="lpstr">
      <vt:lpstr>等线</vt:lpstr>
      <vt:lpstr>等线 Light</vt:lpstr>
      <vt:lpstr>Arial</vt:lpstr>
      <vt:lpstr>Office 主题​​</vt:lpstr>
      <vt:lpstr>基要信仰真理系列之 祷告</vt:lpstr>
      <vt:lpstr>关于祷告，你能想到哪些情况？</vt:lpstr>
      <vt:lpstr>PowerPoint 演示文稿</vt:lpstr>
      <vt:lpstr>1，什么是祷告？</vt:lpstr>
      <vt:lpstr>祷告在圣经中第一次出现：</vt:lpstr>
      <vt:lpstr>祷告与烧香献祭的关系：</vt:lpstr>
      <vt:lpstr>2，如何祷告？</vt:lpstr>
      <vt:lpstr>2.1主耶稣的教导：祷告的心态和动机</vt:lpstr>
      <vt:lpstr>与路11:1-4平行的经文：太6:5-13</vt:lpstr>
      <vt:lpstr>PowerPoint 演示文稿</vt:lpstr>
      <vt:lpstr>PowerPoint 演示文稿</vt:lpstr>
      <vt:lpstr>PowerPoint 演示文稿</vt:lpstr>
      <vt:lpstr>2.2祷告的内容：</vt:lpstr>
      <vt:lpstr>PowerPoint 演示文稿</vt:lpstr>
      <vt:lpstr>PowerPoint 演示文稿</vt:lpstr>
      <vt:lpstr>PowerPoint 演示文稿</vt:lpstr>
      <vt:lpstr>2.3祷告与信心：</vt:lpstr>
      <vt:lpstr>2.4祷告与神的主权：</vt:lpstr>
      <vt:lpstr>PowerPoint 演示文稿</vt:lpstr>
      <vt:lpstr>PowerPoint 演示文稿</vt:lpstr>
      <vt:lpstr>总结：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什么是祷告？</dc:title>
  <dc:creator>Administrator</dc:creator>
  <cp:lastModifiedBy>Administrator</cp:lastModifiedBy>
  <cp:revision>106</cp:revision>
  <dcterms:created xsi:type="dcterms:W3CDTF">2026-07-16T08:00:57Z</dcterms:created>
  <dcterms:modified xsi:type="dcterms:W3CDTF">2026-07-30T13:17:16Z</dcterms:modified>
</cp:coreProperties>
</file>